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8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1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6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4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0407-4618-487E-B2F2-794A7A2825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F9A5-EE18-4112-BA63-A2358B18E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err="1" smtClean="0">
                <a:solidFill>
                  <a:srgbClr val="FFFF00"/>
                </a:solidFill>
              </a:rPr>
              <a:t>Гулаков</a:t>
            </a:r>
            <a:r>
              <a:rPr lang="ru-RU" sz="2800" b="1" u="sng" dirty="0" smtClean="0">
                <a:solidFill>
                  <a:srgbClr val="FFFF00"/>
                </a:solidFill>
              </a:rPr>
              <a:t> В.О.</a:t>
            </a:r>
            <a:r>
              <a:rPr lang="ru-RU" sz="2800" b="1" dirty="0" smtClean="0">
                <a:solidFill>
                  <a:srgbClr val="FFFF00"/>
                </a:solidFill>
              </a:rPr>
              <a:t>, Масленникова А.В.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ЮУ ФНЦ МиГ </a:t>
            </a:r>
            <a:r>
              <a:rPr lang="ru-RU" sz="2800" b="1" dirty="0" err="1" smtClean="0">
                <a:solidFill>
                  <a:srgbClr val="FFFF00"/>
                </a:solidFill>
              </a:rPr>
              <a:t>УрО</a:t>
            </a:r>
            <a:r>
              <a:rPr lang="ru-RU" sz="2800" b="1" dirty="0" smtClean="0">
                <a:solidFill>
                  <a:srgbClr val="FFFF00"/>
                </a:solidFill>
              </a:rPr>
              <a:t> РАН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060848"/>
            <a:ext cx="8667245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Результат </a:t>
            </a:r>
            <a:r>
              <a:rPr lang="ru-RU" sz="3200" b="1" dirty="0" err="1" smtClean="0">
                <a:solidFill>
                  <a:srgbClr val="FFFF00"/>
                </a:solidFill>
              </a:rPr>
              <a:t>мультипараметрического</a:t>
            </a:r>
            <a:r>
              <a:rPr lang="ru-RU" sz="3200" b="1" dirty="0" smtClean="0">
                <a:solidFill>
                  <a:srgbClr val="FFFF00"/>
                </a:solidFill>
              </a:rPr>
              <a:t> поиска с визуализацией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861048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63" y="74980"/>
            <a:ext cx="3611770" cy="472514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139952" y="2708920"/>
            <a:ext cx="1152128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3" y="1677241"/>
            <a:ext cx="8712968" cy="1293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557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Стартовая страница БД «</a:t>
            </a:r>
            <a:r>
              <a:rPr lang="en-US" sz="3200" b="1" dirty="0" err="1" smtClean="0">
                <a:solidFill>
                  <a:srgbClr val="FFFF00"/>
                </a:solidFill>
              </a:rPr>
              <a:t>DiatomDB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557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Поиск в БД «</a:t>
            </a:r>
            <a:r>
              <a:rPr lang="en-US" sz="3200" b="1" dirty="0" err="1" smtClean="0">
                <a:solidFill>
                  <a:srgbClr val="FFFF00"/>
                </a:solidFill>
              </a:rPr>
              <a:t>DiatomDB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" y="1150322"/>
            <a:ext cx="3509164" cy="386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5229425" cy="35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557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Описание конкретной диатомеи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9" y="1196752"/>
            <a:ext cx="6984776" cy="54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557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Галерея в описании конкретной диатомеи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2" y="1052736"/>
            <a:ext cx="7563569" cy="54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5" y="548680"/>
            <a:ext cx="841487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521742" cy="55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1340768"/>
            <a:ext cx="4308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За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внимание!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342" y="6021288"/>
            <a:ext cx="827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Работ</a:t>
            </a:r>
            <a:r>
              <a:rPr lang="ru-RU" sz="2000" b="1" dirty="0">
                <a:solidFill>
                  <a:srgbClr val="FFFF00"/>
                </a:solidFill>
              </a:rPr>
              <a:t>а</a:t>
            </a:r>
            <a:r>
              <a:rPr lang="ru-RU" sz="2000" b="1" dirty="0" smtClean="0">
                <a:solidFill>
                  <a:srgbClr val="FFFF00"/>
                </a:solidFill>
              </a:rPr>
              <a:t> выполнена при поддержке Российского Научного Фонда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(грант № 21-17-00071, </a:t>
            </a:r>
            <a:r>
              <a:rPr lang="en-US" sz="2000" b="1" dirty="0" smtClean="0">
                <a:solidFill>
                  <a:srgbClr val="FFFF00"/>
                </a:solidFill>
              </a:rPr>
              <a:t>https://rscf.ru/project.21-17-00071/)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4996"/>
            <a:ext cx="7704856" cy="65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58161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7668344" cy="40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4" y="260648"/>
            <a:ext cx="7980785" cy="62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6" y="0"/>
            <a:ext cx="7731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700808"/>
            <a:ext cx="8748464" cy="401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Стартовая страница БД «</a:t>
            </a:r>
            <a:r>
              <a:rPr lang="en-US" sz="3200" b="1" dirty="0" err="1" smtClean="0">
                <a:solidFill>
                  <a:srgbClr val="FFFF00"/>
                </a:solidFill>
              </a:rPr>
              <a:t>LaDa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748464" cy="4163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5486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Фотогалерея БД «</a:t>
            </a:r>
            <a:r>
              <a:rPr lang="en-US" sz="3600" b="1" dirty="0" err="1" smtClean="0">
                <a:solidFill>
                  <a:srgbClr val="FFFF00"/>
                </a:solidFill>
              </a:rPr>
              <a:t>LaDa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" y="1124744"/>
            <a:ext cx="8948276" cy="5480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Визуализация хранимых результатов в виде сводной таблицы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2" y="1412776"/>
            <a:ext cx="8755536" cy="48689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Мультипараметрический</a:t>
            </a:r>
            <a:r>
              <a:rPr lang="ru-RU" sz="2800" b="1" dirty="0" smtClean="0">
                <a:solidFill>
                  <a:srgbClr val="FFFF00"/>
                </a:solidFill>
              </a:rPr>
              <a:t> конструктор запросов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72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XapD</dc:creator>
  <cp:lastModifiedBy>XapD</cp:lastModifiedBy>
  <cp:revision>21</cp:revision>
  <dcterms:created xsi:type="dcterms:W3CDTF">2023-04-05T14:22:28Z</dcterms:created>
  <dcterms:modified xsi:type="dcterms:W3CDTF">2023-04-07T07:55:46Z</dcterms:modified>
</cp:coreProperties>
</file>